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950" r:id="rId2"/>
    <p:sldId id="1090" r:id="rId3"/>
    <p:sldId id="1059" r:id="rId4"/>
    <p:sldId id="1055" r:id="rId5"/>
    <p:sldId id="1186" r:id="rId6"/>
    <p:sldId id="1187" r:id="rId7"/>
    <p:sldId id="1188" r:id="rId8"/>
    <p:sldId id="1189" r:id="rId9"/>
    <p:sldId id="1190" r:id="rId10"/>
    <p:sldId id="1191" r:id="rId11"/>
    <p:sldId id="1192" r:id="rId12"/>
    <p:sldId id="1193" r:id="rId13"/>
    <p:sldId id="1194" r:id="rId14"/>
    <p:sldId id="1195" r:id="rId15"/>
    <p:sldId id="1196" r:id="rId16"/>
    <p:sldId id="1197" r:id="rId17"/>
    <p:sldId id="1198" r:id="rId18"/>
    <p:sldId id="526" r:id="rId19"/>
    <p:sldId id="1185" r:id="rId20"/>
    <p:sldId id="1209" r:id="rId21"/>
    <p:sldId id="1210" r:id="rId22"/>
    <p:sldId id="1211" r:id="rId23"/>
    <p:sldId id="1212" r:id="rId24"/>
    <p:sldId id="1213" r:id="rId25"/>
    <p:sldId id="1214" r:id="rId26"/>
    <p:sldId id="1215" r:id="rId27"/>
    <p:sldId id="1216" r:id="rId28"/>
    <p:sldId id="1217" r:id="rId29"/>
    <p:sldId id="1218" r:id="rId30"/>
    <p:sldId id="1184" r:id="rId31"/>
    <p:sldId id="518" r:id="rId32"/>
    <p:sldId id="523" r:id="rId33"/>
    <p:sldId id="520" r:id="rId34"/>
    <p:sldId id="521" r:id="rId35"/>
    <p:sldId id="522" r:id="rId36"/>
    <p:sldId id="954" r:id="rId37"/>
    <p:sldId id="1010" r:id="rId38"/>
    <p:sldId id="1171" r:id="rId39"/>
    <p:sldId id="1130" r:id="rId40"/>
    <p:sldId id="1151" r:id="rId41"/>
    <p:sldId id="1122" r:id="rId42"/>
    <p:sldId id="946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90"/>
            <p14:sldId id="1059"/>
            <p14:sldId id="1055"/>
            <p14:sldId id="1186"/>
            <p14:sldId id="1187"/>
            <p14:sldId id="1188"/>
            <p14:sldId id="1189"/>
            <p14:sldId id="1190"/>
            <p14:sldId id="1191"/>
            <p14:sldId id="1192"/>
            <p14:sldId id="1193"/>
            <p14:sldId id="1194"/>
            <p14:sldId id="1195"/>
            <p14:sldId id="1196"/>
            <p14:sldId id="1197"/>
            <p14:sldId id="1198"/>
            <p14:sldId id="526"/>
            <p14:sldId id="1185"/>
            <p14:sldId id="1209"/>
            <p14:sldId id="1210"/>
            <p14:sldId id="1211"/>
            <p14:sldId id="1212"/>
            <p14:sldId id="1213"/>
            <p14:sldId id="1214"/>
            <p14:sldId id="1215"/>
            <p14:sldId id="1216"/>
            <p14:sldId id="1217"/>
            <p14:sldId id="1218"/>
            <p14:sldId id="1184"/>
            <p14:sldId id="518"/>
            <p14:sldId id="523"/>
            <p14:sldId id="520"/>
            <p14:sldId id="521"/>
            <p14:sldId id="522"/>
            <p14:sldId id="954"/>
            <p14:sldId id="1010"/>
            <p14:sldId id="1171"/>
            <p14:sldId id="1130"/>
            <p14:sldId id="1151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8" autoAdjust="0"/>
    <p:restoredTop sz="82272" autoAdjust="0"/>
  </p:normalViewPr>
  <p:slideViewPr>
    <p:cSldViewPr>
      <p:cViewPr varScale="1">
        <p:scale>
          <a:sx n="84" d="100"/>
          <a:sy n="84" d="100"/>
        </p:scale>
        <p:origin x="1398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18/05/2024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6394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52452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134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8403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71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889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02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18777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900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18/05/2024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26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May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232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were the beggars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royalty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were the prisoners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we’re running free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are forgiven accepted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Redeemed by His grace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the house of the Lord sing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419237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This is Our God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7211413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Pat Barrett | Phil Wickham | Steven Furtick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Brandon Lake Music; Phil Wickham Music; Simply Global Songs; Capitol CMG Genesis; Housefires Sounds; Music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7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walls that we called sin and shame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prisons that we couldn’t escape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walls are rubble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3684826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giants we called death and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mountains that stood in our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giants are dead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046220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2785631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that fear that took our breath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Faith so weak that we could barely pray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heard every word every whisper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those altars in the wilderness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Tell the story of His faithfulness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Never once did He fail and He never will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729947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pulled me out of that pit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did He did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paid for all of our sin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380602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rescued me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Yahweh </a:t>
            </a:r>
            <a:r>
              <a:rPr lang="en-GB" sz="4000" dirty="0" err="1">
                <a:solidFill>
                  <a:schemeClr val="bg1"/>
                </a:solidFill>
              </a:rPr>
              <a:t>Yahweh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Who gets the glory and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 (Him)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147548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433609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699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All Hail King Jesus</a:t>
            </a:r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7097216</a:t>
            </a:r>
          </a:p>
          <a:p>
            <a:r>
              <a:rPr lang="en-GB" sz="1200" dirty="0">
                <a:solidFill>
                  <a:schemeClr val="bg1"/>
                </a:solidFill>
              </a:rPr>
              <a:t>Jeremy Riddle | Peter Mattis | Ran Jackson | </a:t>
            </a:r>
            <a:r>
              <a:rPr lang="en-GB" sz="1200" dirty="0" err="1">
                <a:solidFill>
                  <a:schemeClr val="bg1"/>
                </a:solidFill>
              </a:rPr>
              <a:t>Steffany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Gretzinger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2017 Richmond Park Publishing; Bethel Music Publishing; Jeremy Riddle Music Designee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8441240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There was a moment when the lights went out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When death had claimed its victory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The King of Love had given up His life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The darkest day in history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7642633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There on a cross they made for sinners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For every curse His blood atoned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One final breath and it was finished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But not the end we could have known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30916493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For the earth began to shake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And the veil was torn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What sacrifice was made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As the heavens roared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36685960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All hail King Jesus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All hail the Lord of Heaven and earth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All hail King Jesus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All hail the Savior of the world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16377453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There was a moment when the sky lit up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 flash of light breaking through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When all was lost He crossed eternity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The King of life was on the move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5/8</a:t>
            </a:r>
          </a:p>
        </p:txBody>
      </p:sp>
    </p:spTree>
    <p:extLst>
      <p:ext uri="{BB962C8B-B14F-4D97-AF65-F5344CB8AC3E}">
        <p14:creationId xmlns:p14="http://schemas.microsoft.com/office/powerpoint/2010/main" val="6491781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For in a dark cold tomb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Where our Lord was laid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One miraculous breath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And we're forever changed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36970296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Let every knee come bow before the King of Kings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Let every tongue confess that He is Lord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Lift up your shout let us join with all of Heaven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Singing Holy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Singing Holy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Cry out Holy</a:t>
            </a:r>
          </a:p>
          <a:p>
            <a:pPr>
              <a:spcBef>
                <a:spcPts val="0"/>
              </a:spcBef>
            </a:pPr>
            <a:r>
              <a:rPr lang="en-GB" sz="3600" dirty="0">
                <a:solidFill>
                  <a:schemeClr val="bg1"/>
                </a:solidFill>
              </a:rPr>
              <a:t>Singing Holy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7/8</a:t>
            </a:r>
          </a:p>
        </p:txBody>
      </p:sp>
    </p:spTree>
    <p:extLst>
      <p:ext uri="{BB962C8B-B14F-4D97-AF65-F5344CB8AC3E}">
        <p14:creationId xmlns:p14="http://schemas.microsoft.com/office/powerpoint/2010/main" val="3109910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8/8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2DD5671-4CAD-1AA5-DE05-266E7F52D7AF}"/>
              </a:ext>
            </a:extLst>
          </p:cNvPr>
          <p:cNvSpPr txBox="1">
            <a:spLocks/>
          </p:cNvSpPr>
          <p:nvPr/>
        </p:nvSpPr>
        <p:spPr>
          <a:xfrm>
            <a:off x="251520" y="620688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All hail King Jesus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All hail the Lord of Heaven and earth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All hail King Jesus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All hail the Savior of the world</a:t>
            </a:r>
          </a:p>
        </p:txBody>
      </p:sp>
    </p:spTree>
    <p:extLst>
      <p:ext uri="{BB962C8B-B14F-4D97-AF65-F5344CB8AC3E}">
        <p14:creationId xmlns:p14="http://schemas.microsoft.com/office/powerpoint/2010/main" val="35856165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7B9C-F9A1-7659-93D2-3F64E265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D2047C-B9B6-B5E7-3C3E-A87CC472E819}"/>
              </a:ext>
            </a:extLst>
          </p:cNvPr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0E4131-5B5F-4093-3569-C0A497326507}"/>
              </a:ext>
            </a:extLst>
          </p:cNvPr>
          <p:cNvSpPr txBox="1">
            <a:spLocks/>
          </p:cNvSpPr>
          <p:nvPr/>
        </p:nvSpPr>
        <p:spPr>
          <a:xfrm>
            <a:off x="251520" y="620688"/>
            <a:ext cx="8640960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Majesty majesty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Your grace has found me just as I am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Empty handed but alive in Your hands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Majesty majesty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Forever I am changed by Your love</a:t>
            </a:r>
          </a:p>
          <a:p>
            <a:pPr>
              <a:spcBef>
                <a:spcPts val="600"/>
              </a:spcBef>
            </a:pPr>
            <a:r>
              <a:rPr lang="en-GB" sz="4000" dirty="0">
                <a:solidFill>
                  <a:schemeClr val="bg1"/>
                </a:solidFill>
              </a:rPr>
              <a:t>In the presence of Your majesty</a:t>
            </a:r>
          </a:p>
        </p:txBody>
      </p:sp>
    </p:spTree>
    <p:extLst>
      <p:ext uri="{BB962C8B-B14F-4D97-AF65-F5344CB8AC3E}">
        <p14:creationId xmlns:p14="http://schemas.microsoft.com/office/powerpoint/2010/main" val="1364847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Build My Life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7070345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Brett Younker | Karl Martin | Kirby </a:t>
            </a:r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| Matt Redman | Pat Barrett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2016 Capitol CMG Genesis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Housefires Sounds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sixsteps</a:t>
            </a:r>
            <a:r>
              <a:rPr lang="en-GB" sz="1200" dirty="0">
                <a:solidFill>
                  <a:schemeClr val="bg1"/>
                </a:solidFill>
              </a:rPr>
              <a:t> Music (Admin. by Capitol CMG Publishing)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Vamos</a:t>
            </a:r>
            <a:r>
              <a:rPr lang="en-GB" sz="1200" dirty="0">
                <a:solidFill>
                  <a:schemeClr val="bg1"/>
                </a:solidFill>
              </a:rPr>
              <a:t> Publishing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worshiptogether.com songs (Admin. by Capitol CMG Publishing)</a:t>
            </a:r>
          </a:p>
          <a:p>
            <a:r>
              <a:rPr lang="en-GB" sz="1200" dirty="0">
                <a:solidFill>
                  <a:schemeClr val="bg1"/>
                </a:solidFill>
              </a:rPr>
              <a:t>Said And Done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Martin, Karl Andrew (Admin. by </a:t>
            </a:r>
            <a:r>
              <a:rPr lang="en-GB" sz="1200" dirty="0" err="1">
                <a:solidFill>
                  <a:schemeClr val="bg1"/>
                </a:solidFill>
              </a:rPr>
              <a:t>Sentric</a:t>
            </a:r>
            <a:r>
              <a:rPr lang="en-GB" sz="1200" dirty="0">
                <a:solidFill>
                  <a:schemeClr val="bg1"/>
                </a:solidFill>
              </a:rPr>
              <a:t> Music)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Bethel Music Publishing (Admin. by Song Solutions)</a:t>
            </a:r>
          </a:p>
          <a:p>
            <a:r>
              <a:rPr lang="en-GB" sz="1200" dirty="0" err="1">
                <a:solidFill>
                  <a:schemeClr val="bg1"/>
                </a:solidFill>
              </a:rPr>
              <a:t>Kaple</a:t>
            </a:r>
            <a:r>
              <a:rPr lang="en-GB" sz="1200" dirty="0">
                <a:solidFill>
                  <a:schemeClr val="bg1"/>
                </a:solidFill>
              </a:rPr>
              <a:t> Music (Admin. by Song Solutions)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29403829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song we could ever sing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all the praise we could ever bring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6532457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Jesus the name above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other name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Jesus the only one who could ever save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Worthy of </a:t>
            </a:r>
            <a:r>
              <a:rPr lang="en-GB" sz="4000" dirty="0" err="1">
                <a:solidFill>
                  <a:schemeClr val="bg1"/>
                </a:solidFill>
              </a:rPr>
              <a:t>ev'ry</a:t>
            </a:r>
            <a:r>
              <a:rPr lang="en-GB" sz="4000" dirty="0">
                <a:solidFill>
                  <a:schemeClr val="bg1"/>
                </a:solidFill>
              </a:rPr>
              <a:t> breath we could ever breathe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live for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1756358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4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Holy there is no one like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 is none beside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 up my eyes in wonder and show me who You are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fill me with Your heart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lead me in Your love to those around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6509487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206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I will build my life upon Your love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It is a firm foundation</a:t>
            </a:r>
          </a:p>
          <a:p>
            <a:r>
              <a:rPr lang="en-GB" sz="4000" dirty="0">
                <a:solidFill>
                  <a:schemeClr val="bg1"/>
                </a:solidFill>
              </a:rPr>
              <a:t>I will put my trust in You alone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 will not be shaken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8849511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F60B71-9F16-1F9B-1D81-3409748F1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7B9C-F9A1-7659-93D2-3F64E265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50572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House Of The Lord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7168995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2020 Phil Wickham </a:t>
            </a:r>
            <a:r>
              <a:rPr lang="en-GB" sz="1200" dirty="0" err="1">
                <a:solidFill>
                  <a:schemeClr val="bg1"/>
                </a:solidFill>
              </a:rPr>
              <a:t>MusicSimply</a:t>
            </a:r>
            <a:r>
              <a:rPr lang="en-GB" sz="1200" dirty="0">
                <a:solidFill>
                  <a:schemeClr val="bg1"/>
                </a:solidFill>
              </a:rPr>
              <a:t> Global </a:t>
            </a:r>
            <a:r>
              <a:rPr lang="en-GB" sz="1200" dirty="0" err="1">
                <a:solidFill>
                  <a:schemeClr val="bg1"/>
                </a:solidFill>
              </a:rPr>
              <a:t>SongsBe</a:t>
            </a:r>
            <a:r>
              <a:rPr lang="en-GB" sz="1200" dirty="0">
                <a:solidFill>
                  <a:schemeClr val="bg1"/>
                </a:solidFill>
              </a:rPr>
              <a:t> Essential </a:t>
            </a:r>
            <a:r>
              <a:rPr lang="en-GB" sz="1200" dirty="0" err="1">
                <a:solidFill>
                  <a:schemeClr val="bg1"/>
                </a:solidFill>
              </a:rPr>
              <a:t>SongsCashagamble</a:t>
            </a:r>
            <a:r>
              <a:rPr lang="en-GB" sz="1200" dirty="0">
                <a:solidFill>
                  <a:schemeClr val="bg1"/>
                </a:solidFill>
              </a:rPr>
              <a:t> Jet Music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Note: Reproduction of this sheet music requires a CCLI Music Reproduction Licence. Please report all copies.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746121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worship the God who was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worship the God who evermore will be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opened the prison doors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parted the raging sea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 He holds the victory yeah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4014071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There’s joy in the house of the Lord today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606228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There’s joy in the house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Our God is surely in this place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we won’t be quiet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shout out Your praise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1355137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620688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We sing to the God who heals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saves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We sing to the God who always makes a way</a:t>
            </a:r>
          </a:p>
          <a:p>
            <a:r>
              <a:rPr lang="en-GB" sz="4000" dirty="0" err="1">
                <a:solidFill>
                  <a:schemeClr val="bg1"/>
                </a:solidFill>
              </a:rPr>
              <a:t>'Cause</a:t>
            </a:r>
            <a:r>
              <a:rPr lang="en-GB" sz="4000" dirty="0">
                <a:solidFill>
                  <a:schemeClr val="bg1"/>
                </a:solidFill>
              </a:rPr>
              <a:t> He hung up 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Then He rose up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My God’s still rolling stones away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3134422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9114</TotalTime>
  <Words>1176</Words>
  <Application>Microsoft Office PowerPoint</Application>
  <PresentationFormat>On-screen Show (4:3)</PresentationFormat>
  <Paragraphs>202</Paragraphs>
  <Slides>42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488</cp:revision>
  <dcterms:created xsi:type="dcterms:W3CDTF">2019-09-23T12:06:27Z</dcterms:created>
  <dcterms:modified xsi:type="dcterms:W3CDTF">2024-05-18T07:35:07Z</dcterms:modified>
</cp:coreProperties>
</file>

<file path=docProps/thumbnail.jpeg>
</file>